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6" r:id="rId3"/>
    <p:sldId id="283" r:id="rId4"/>
    <p:sldId id="291" r:id="rId5"/>
    <p:sldId id="292" r:id="rId6"/>
    <p:sldId id="284" r:id="rId7"/>
    <p:sldId id="285" r:id="rId8"/>
    <p:sldId id="286" r:id="rId9"/>
    <p:sldId id="288" r:id="rId10"/>
    <p:sldId id="289" r:id="rId11"/>
    <p:sldId id="295" r:id="rId12"/>
    <p:sldId id="290" r:id="rId13"/>
    <p:sldId id="287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8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3224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7978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8247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110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8874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5806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164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492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8956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6076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0163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539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nsult2008@space-age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962" y="2424545"/>
            <a:ext cx="8784404" cy="212365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0000"/>
                </a:solidFill>
              </a:rPr>
              <a:t>SIAR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SpaceAge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Institute of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Antiaging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Research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65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74" t="4848" r="5329" b="36767"/>
          <a:stretch/>
        </p:blipFill>
        <p:spPr>
          <a:xfrm>
            <a:off x="2538946" y="470743"/>
            <a:ext cx="6538967" cy="559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6527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96884" y="657493"/>
          <a:ext cx="2513013" cy="5418137"/>
        </p:xfrm>
        <a:graphic>
          <a:graphicData uri="http://schemas.openxmlformats.org/presentationml/2006/ole">
            <p:oleObj spid="_x0000_s2050" name="Acrobat Document" r:id="rId3" imgW="5653990" imgH="12191904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10581" y="1854062"/>
            <a:ext cx="513935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October 2018</a:t>
            </a:r>
          </a:p>
          <a:p>
            <a:r>
              <a:rPr lang="en-US" sz="3200" b="1" dirty="0" smtClean="0"/>
              <a:t>Length: 28 inches</a:t>
            </a:r>
          </a:p>
          <a:p>
            <a:r>
              <a:rPr lang="en-US" sz="3200" b="1" dirty="0" smtClean="0"/>
              <a:t>Circumference: 14 inches</a:t>
            </a:r>
          </a:p>
          <a:p>
            <a:r>
              <a:rPr lang="en-US" sz="3200" b="1" dirty="0" smtClean="0"/>
              <a:t>Diameter: 4.46 inches</a:t>
            </a:r>
          </a:p>
          <a:p>
            <a:r>
              <a:rPr lang="en-US" sz="3200" b="1" dirty="0" smtClean="0"/>
              <a:t>Weight: 8 lb 10.1 oz / 3.55 Kg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4910"/>
            <a:ext cx="7976917" cy="531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2288" y="6041204"/>
            <a:ext cx="1893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October 2019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03673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47" y="782859"/>
            <a:ext cx="9814693" cy="4755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8683" y="5804901"/>
            <a:ext cx="568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October 2020  -  Weight: 15.06 lbs / 6.85 Kg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7118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452" y="1000018"/>
            <a:ext cx="7578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SIAR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3200" b="1" i="1" dirty="0" err="1" smtClean="0">
                <a:latin typeface="Times New Roman" pitchFamily="18" charset="0"/>
                <a:cs typeface="Times New Roman" pitchFamily="18" charset="0"/>
              </a:rPr>
              <a:t>SpaceAge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Institute of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Antiaging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Research</a:t>
            </a:r>
          </a:p>
          <a:p>
            <a:pPr algn="ctr"/>
            <a:r>
              <a:rPr lang="en-IN" sz="3200" b="1" dirty="0" smtClean="0"/>
              <a:t>92 Corporate Park, C #705</a:t>
            </a:r>
            <a:br>
              <a:rPr lang="en-IN" sz="3200" b="1" dirty="0" smtClean="0"/>
            </a:br>
            <a:r>
              <a:rPr lang="en-IN" sz="3200" b="1" dirty="0" smtClean="0"/>
              <a:t>Irvine. CA 92606</a:t>
            </a:r>
          </a:p>
          <a:p>
            <a:pPr algn="ctr"/>
            <a:r>
              <a:rPr lang="en-IN" sz="3200" b="1" dirty="0" smtClean="0"/>
              <a:t>Cell:  +1 – 949 – 307 – 8801</a:t>
            </a:r>
            <a:br>
              <a:rPr lang="en-IN" sz="3200" b="1" dirty="0" smtClean="0"/>
            </a:br>
            <a:r>
              <a:rPr lang="en-US" sz="3200" dirty="0" smtClean="0"/>
              <a:t> </a:t>
            </a:r>
            <a:r>
              <a:rPr lang="en-US" sz="3200" b="1" dirty="0" smtClean="0"/>
              <a:t>E-mail: 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2"/>
              </a:rPr>
              <a:t>consult2008@space-age.com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Zoom</a:t>
            </a:r>
            <a:r>
              <a:rPr lang="en-US" sz="3200" dirty="0" smtClean="0"/>
              <a:t> </a:t>
            </a:r>
            <a:r>
              <a:rPr lang="en-US" sz="3200" b="1" dirty="0" smtClean="0"/>
              <a:t>ID:</a:t>
            </a:r>
            <a:r>
              <a:rPr lang="en-US" sz="3200" dirty="0" smtClean="0"/>
              <a:t>  </a:t>
            </a:r>
            <a:r>
              <a:rPr lang="en-US" sz="3200" b="1" dirty="0" smtClean="0"/>
              <a:t>407 826 4641</a:t>
            </a:r>
            <a:r>
              <a:rPr lang="en-US" sz="3200" dirty="0" smtClean="0"/>
              <a:t> 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88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7168" y="1063627"/>
            <a:ext cx="6403111" cy="480233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1330036" y="2618509"/>
            <a:ext cx="41425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CONFERENCE ROOM</a:t>
            </a:r>
            <a:endParaRPr lang="en-IN" sz="3600" b="1" dirty="0"/>
          </a:p>
        </p:txBody>
      </p:sp>
    </p:spTree>
    <p:extLst>
      <p:ext uri="{BB962C8B-B14F-4D97-AF65-F5344CB8AC3E}">
        <p14:creationId xmlns="" xmlns:p14="http://schemas.microsoft.com/office/powerpoint/2010/main" val="31244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655" y="2382983"/>
            <a:ext cx="6913418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AGRI</a:t>
            </a:r>
            <a:r>
              <a:rPr lang="en-GB" sz="4000" b="1" dirty="0" smtClean="0">
                <a:solidFill>
                  <a:srgbClr val="FF0000"/>
                </a:solidFill>
              </a:rPr>
              <a:t>MED</a:t>
            </a:r>
            <a:r>
              <a:rPr lang="en-GB" sz="4000" b="1" dirty="0" smtClean="0"/>
              <a:t> 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 smtClean="0"/>
              <a:t>NUTRITIONAL FARMING </a:t>
            </a:r>
            <a:endParaRPr lang="en-IN" sz="4000" b="1" dirty="0"/>
          </a:p>
        </p:txBody>
      </p:sp>
    </p:spTree>
    <p:extLst>
      <p:ext uri="{BB962C8B-B14F-4D97-AF65-F5344CB8AC3E}">
        <p14:creationId xmlns="" xmlns:p14="http://schemas.microsoft.com/office/powerpoint/2010/main" val="274738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90" t="9697" r="13398" b="11717"/>
          <a:stretch/>
        </p:blipFill>
        <p:spPr>
          <a:xfrm>
            <a:off x="1288473" y="955963"/>
            <a:ext cx="3768436" cy="5389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75" t="8081" r="16537" b="11717"/>
          <a:stretch/>
        </p:blipFill>
        <p:spPr>
          <a:xfrm>
            <a:off x="6594764" y="845127"/>
            <a:ext cx="3837709" cy="550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6211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55" t="6868" r="16818" b="8687"/>
          <a:stretch/>
        </p:blipFill>
        <p:spPr>
          <a:xfrm>
            <a:off x="886691" y="304801"/>
            <a:ext cx="3920837" cy="642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36" t="3838" r="11592" b="8081"/>
          <a:stretch/>
        </p:blipFill>
        <p:spPr>
          <a:xfrm>
            <a:off x="6844145" y="343210"/>
            <a:ext cx="4223809" cy="635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2571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18" y="287677"/>
            <a:ext cx="4941962" cy="638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72" t="7677" r="22549" b="15959"/>
          <a:stretch/>
        </p:blipFill>
        <p:spPr>
          <a:xfrm>
            <a:off x="7267877" y="0"/>
            <a:ext cx="3545004" cy="644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201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07" t="5656" r="10546" b="12122"/>
          <a:stretch/>
        </p:blipFill>
        <p:spPr>
          <a:xfrm>
            <a:off x="346363" y="180109"/>
            <a:ext cx="4724401" cy="638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8" t="13131" r="13003" b="13535"/>
          <a:stretch/>
        </p:blipFill>
        <p:spPr>
          <a:xfrm>
            <a:off x="5215224" y="607264"/>
            <a:ext cx="65532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9873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40" b="37576"/>
          <a:stretch/>
        </p:blipFill>
        <p:spPr>
          <a:xfrm>
            <a:off x="158717" y="706583"/>
            <a:ext cx="6119241" cy="527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141"/>
          <a:stretch/>
        </p:blipFill>
        <p:spPr>
          <a:xfrm>
            <a:off x="6508173" y="401783"/>
            <a:ext cx="5299364" cy="588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2784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99" r="11287" b="18788"/>
          <a:stretch/>
        </p:blipFill>
        <p:spPr>
          <a:xfrm>
            <a:off x="512618" y="249382"/>
            <a:ext cx="4641273" cy="622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6" r="3726" b="31717"/>
          <a:stretch/>
        </p:blipFill>
        <p:spPr>
          <a:xfrm>
            <a:off x="6386944" y="665018"/>
            <a:ext cx="4904511" cy="498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4939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42</Words>
  <Application>Microsoft Office PowerPoint</Application>
  <PresentationFormat>Custom</PresentationFormat>
  <Paragraphs>15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Manish</dc:creator>
  <cp:lastModifiedBy> </cp:lastModifiedBy>
  <cp:revision>30</cp:revision>
  <dcterms:created xsi:type="dcterms:W3CDTF">2021-04-23T06:34:51Z</dcterms:created>
  <dcterms:modified xsi:type="dcterms:W3CDTF">2021-05-01T10:30:11Z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2373874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